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78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2022/6/24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91544" y="1052736"/>
            <a:ext cx="8229600" cy="172819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ja-JP" altLang="en-US" sz="3600" b="1" dirty="0"/>
              <a:t>第５０回日本頭痛学会総会　</a:t>
            </a:r>
            <a:r>
              <a:rPr lang="en-US" altLang="ja-JP" sz="3600" b="1" dirty="0"/>
              <a:t>COI</a:t>
            </a:r>
            <a:r>
              <a:rPr lang="ja-JP" altLang="en-US" sz="3600" b="1" dirty="0"/>
              <a:t>開示</a:t>
            </a:r>
            <a:br>
              <a:rPr lang="en-US" altLang="ja-JP" sz="3200" b="1" dirty="0"/>
            </a:br>
            <a:r>
              <a:rPr lang="ja-JP" altLang="en-US" sz="2800" b="1" dirty="0"/>
              <a:t>筆頭発表者名：</a:t>
            </a:r>
            <a:r>
              <a:rPr lang="ja-JP" altLang="en-US" sz="2800" b="1" i="1" dirty="0"/>
              <a:t>○○　○○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91544" y="3717035"/>
            <a:ext cx="8229600" cy="24811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b="1" dirty="0"/>
              <a:t>演題発表に関連し、開示すべき</a:t>
            </a:r>
            <a:r>
              <a:rPr kumimoji="1" lang="en-US" altLang="ja-JP" b="1" dirty="0"/>
              <a:t>COI</a:t>
            </a:r>
            <a:r>
              <a:rPr kumimoji="1" lang="ja-JP" altLang="en-US" b="1" dirty="0"/>
              <a:t>関係にある</a:t>
            </a:r>
            <a:endParaRPr lang="en-US" altLang="ja-JP" b="1" dirty="0"/>
          </a:p>
          <a:p>
            <a:pPr marL="0" indent="0">
              <a:buNone/>
            </a:pPr>
            <a:r>
              <a:rPr kumimoji="1" lang="ja-JP" altLang="en-US" b="1" dirty="0"/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137263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33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第５０回日本頭痛学会総会　COI開示 筆頭発表者名：○○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pw</dc:creator>
  <cp:lastModifiedBy>宮武 孝治</cp:lastModifiedBy>
  <cp:revision>12</cp:revision>
  <dcterms:created xsi:type="dcterms:W3CDTF">2016-07-24T08:49:31Z</dcterms:created>
  <dcterms:modified xsi:type="dcterms:W3CDTF">2022-06-24T02:42:39Z</dcterms:modified>
</cp:coreProperties>
</file>