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第５０回日本頭痛学会総会</a:t>
            </a:r>
            <a:br>
              <a:rPr lang="en-US" altLang="ja-JP" sz="3600" b="1" dirty="0"/>
            </a:br>
            <a:r>
              <a:rPr lang="ja-JP" altLang="en-US" sz="2800" b="1" dirty="0"/>
              <a:t>筆頭発表者名：</a:t>
            </a:r>
            <a:r>
              <a:rPr lang="ja-JP" altLang="en-US" sz="2800" b="1" i="1" dirty="0"/>
              <a:t>○○　○○</a:t>
            </a:r>
            <a:endParaRPr lang="ja-JP" altLang="en-US" sz="36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1535113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90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第５０回日本頭痛学会総会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pw</dc:creator>
  <cp:lastModifiedBy>宮武 孝治</cp:lastModifiedBy>
  <cp:revision>12</cp:revision>
  <dcterms:created xsi:type="dcterms:W3CDTF">2016-07-24T08:49:31Z</dcterms:created>
  <dcterms:modified xsi:type="dcterms:W3CDTF">2022-06-24T02:42:00Z</dcterms:modified>
</cp:coreProperties>
</file>